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3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2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0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8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4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0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9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4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8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46B3-4EC5-47F3-AD06-6A02AE1DEA70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5869-BB08-46B9-ABB1-CB1CCEA4C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5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72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знать положено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дорожные!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Полуэктова И.С.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2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66559"/>
            <a:ext cx="10515600" cy="14408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разметка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5235" y="1662545"/>
            <a:ext cx="10086109" cy="4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8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665018"/>
            <a:ext cx="10515600" cy="77585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устроена улица.</a:t>
            </a: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71600" y="1343891"/>
            <a:ext cx="9982200" cy="4833072"/>
          </a:xfrm>
        </p:spPr>
        <p:txBody>
          <a:bodyPr/>
          <a:lstStyle/>
          <a:p>
            <a:r>
              <a:rPr lang="ru-RU" sz="2400" dirty="0" smtClean="0"/>
              <a:t>Улица состоит из проезжей части и тротуаров.</a:t>
            </a:r>
          </a:p>
          <a:p>
            <a:r>
              <a:rPr lang="ru-RU" sz="2400" dirty="0" smtClean="0"/>
              <a:t>Проезжая часть предназначена для автомобилей.</a:t>
            </a:r>
          </a:p>
          <a:p>
            <a:r>
              <a:rPr lang="ru-RU" sz="2400" dirty="0" smtClean="0"/>
              <a:t>Тротуар  для передвижения пешеходов.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0073"/>
            <a:ext cx="7543800" cy="39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12618"/>
            <a:ext cx="10515600" cy="94211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Передвижение пешехода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71600" y="1343891"/>
            <a:ext cx="9982200" cy="4833072"/>
          </a:xfrm>
        </p:spPr>
        <p:txBody>
          <a:bodyPr/>
          <a:lstStyle/>
          <a:p>
            <a:r>
              <a:rPr lang="ru-RU" dirty="0" smtClean="0"/>
              <a:t>Пешеход передвигается по тротуару или по обочине дороге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14658"/>
            <a:ext cx="3728467" cy="3291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987" y="1967346"/>
            <a:ext cx="4772996" cy="34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8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66559"/>
            <a:ext cx="10515600" cy="14408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автомобилей</a:t>
            </a:r>
            <a:b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 могут двигаться в одну или несколько полос.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34170" y="2431040"/>
            <a:ext cx="4800024" cy="3788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583" y="2554649"/>
            <a:ext cx="4460417" cy="35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66559"/>
            <a:ext cx="10515600" cy="14408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37854" y="1725540"/>
            <a:ext cx="981594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транспорта                                         </a:t>
            </a:r>
            <a:r>
              <a:rPr lang="ru-RU" dirty="0"/>
              <a:t>Д</a:t>
            </a:r>
            <a:r>
              <a:rPr lang="ru-RU" dirty="0" smtClean="0"/>
              <a:t>ля пешехода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4" y="2307432"/>
            <a:ext cx="3954607" cy="3871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826" y="2147455"/>
            <a:ext cx="4046395" cy="39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66559"/>
            <a:ext cx="10515600" cy="14408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1926" y="1725613"/>
            <a:ext cx="865909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66559"/>
            <a:ext cx="10515600" cy="14408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9309" y="1825625"/>
            <a:ext cx="95180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66559"/>
            <a:ext cx="10515600" cy="14408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3817" y="1825625"/>
            <a:ext cx="73429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866559"/>
            <a:ext cx="10515600" cy="144087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7455" y="1825625"/>
            <a:ext cx="79940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1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58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Детям знать положено правила дорожные!</vt:lpstr>
      <vt:lpstr>Как устроена улица. </vt:lpstr>
      <vt:lpstr>Передвижение пешехода</vt:lpstr>
      <vt:lpstr>Движение автомобилей Автомобиле могут двигаться в одну или несколько полос. </vt:lpstr>
      <vt:lpstr>Светофор </vt:lpstr>
      <vt:lpstr>Дорожные знаки </vt:lpstr>
      <vt:lpstr>Дорожные знаки </vt:lpstr>
      <vt:lpstr>Дорожные знаки </vt:lpstr>
      <vt:lpstr>Дорожные знаки </vt:lpstr>
      <vt:lpstr>Дорожная разметка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знать положено правила дорожные!</dc:title>
  <dc:creator>RePack by Diakov</dc:creator>
  <cp:lastModifiedBy>RePack by Diakov</cp:lastModifiedBy>
  <cp:revision>4</cp:revision>
  <dcterms:created xsi:type="dcterms:W3CDTF">2019-09-15T04:26:24Z</dcterms:created>
  <dcterms:modified xsi:type="dcterms:W3CDTF">2019-09-15T18:01:02Z</dcterms:modified>
</cp:coreProperties>
</file>