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3B3-07F6-4050-9CC5-39E17B641BE3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8B0F0-C2F4-489A-9BDE-C6450904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692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3B3-07F6-4050-9CC5-39E17B641BE3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8B0F0-C2F4-489A-9BDE-C6450904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358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3B3-07F6-4050-9CC5-39E17B641BE3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8B0F0-C2F4-489A-9BDE-C6450904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703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3B3-07F6-4050-9CC5-39E17B641BE3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8B0F0-C2F4-489A-9BDE-C6450904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093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3B3-07F6-4050-9CC5-39E17B641BE3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8B0F0-C2F4-489A-9BDE-C6450904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095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3B3-07F6-4050-9CC5-39E17B641BE3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8B0F0-C2F4-489A-9BDE-C6450904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339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3B3-07F6-4050-9CC5-39E17B641BE3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8B0F0-C2F4-489A-9BDE-C6450904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336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3B3-07F6-4050-9CC5-39E17B641BE3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8B0F0-C2F4-489A-9BDE-C6450904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45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3B3-07F6-4050-9CC5-39E17B641BE3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8B0F0-C2F4-489A-9BDE-C6450904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874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3B3-07F6-4050-9CC5-39E17B641BE3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8B0F0-C2F4-489A-9BDE-C6450904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23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F3B3-07F6-4050-9CC5-39E17B641BE3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8B0F0-C2F4-489A-9BDE-C6450904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637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EF3B3-07F6-4050-9CC5-39E17B641BE3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8B0F0-C2F4-489A-9BDE-C6450904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62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524000" y="429492"/>
            <a:ext cx="9144000" cy="199505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Играть опасно на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дороге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10238509" cy="3048144"/>
          </a:xfrm>
        </p:spPr>
        <p:txBody>
          <a:bodyPr>
            <a:normAutofit lnSpcReduction="10000"/>
          </a:bodyPr>
          <a:lstStyle/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r>
              <a:rPr lang="ru-RU" dirty="0" smtClean="0"/>
              <a:t>Составила: воспитатель Полуэктова И.С.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18" y="1660413"/>
            <a:ext cx="4149969" cy="3112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531" y="2424546"/>
            <a:ext cx="3636286" cy="2841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8208815" y="3394220"/>
            <a:ext cx="3553691" cy="248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1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4386262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Рассказать об опасности игр на дороге.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Формировать навыки безопасного поведения.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Развивать внимательность.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Воспитывать законопослушного гражданина.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30737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в мяч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ыберите безопасное и опасное место для игр.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838200" y="1488332"/>
            <a:ext cx="5181600" cy="468863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5802086" y="1495363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</a:t>
            </a: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058" y="2316538"/>
            <a:ext cx="3889828" cy="3111805"/>
          </a:xfrm>
          <a:prstGeom prst="rect">
            <a:avLst/>
          </a:prstGeom>
        </p:spPr>
      </p:pic>
      <p:pic>
        <p:nvPicPr>
          <p:cNvPr id="1028" name="Picture 4" descr="https://im0-tub-ru.yandex.net/i?id=bf9872e2fcf61ca37fc8dbd5e4908598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16538"/>
            <a:ext cx="4572000" cy="311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\Desktop\рабочий стол\пдд\AraxweRx8j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56" y="2737016"/>
            <a:ext cx="2327562" cy="22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25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Катание на роликах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безопасное и опасное место для игр.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838200" y="1488332"/>
            <a:ext cx="5181600" cy="468863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5802086" y="1495363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12" y="2275119"/>
            <a:ext cx="4608576" cy="3115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415" y="2275119"/>
            <a:ext cx="4462069" cy="3115056"/>
          </a:xfrm>
          <a:prstGeom prst="rect">
            <a:avLst/>
          </a:prstGeom>
        </p:spPr>
      </p:pic>
      <p:pic>
        <p:nvPicPr>
          <p:cNvPr id="8" name="Picture 2" descr="C:\Users\админ\Desktop\рабочий стол\пдд\AraxweRx8j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56" y="2737016"/>
            <a:ext cx="2327562" cy="22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12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40"/>
            <a:ext cx="12192000" cy="68580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Катание на санках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безопасное и опасное место для игр.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838200" y="1488332"/>
            <a:ext cx="5181600" cy="468863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7035802" y="1467657"/>
            <a:ext cx="4561114" cy="171097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2" y="2182736"/>
            <a:ext cx="4901976" cy="3663965"/>
          </a:xfrm>
          <a:prstGeom prst="rect">
            <a:avLst/>
          </a:prstGeom>
        </p:spPr>
      </p:pic>
      <p:pic>
        <p:nvPicPr>
          <p:cNvPr id="2050" name="Picture 2" descr="https://vscolu.ru/wp-content/uploads/2016/06/zima-i-deti-84585-961-5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14" y="2182736"/>
            <a:ext cx="4876802" cy="36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дмин\Desktop\рабочий стол\пдд\AraxweRx8j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56" y="2737016"/>
            <a:ext cx="2327562" cy="22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03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40"/>
            <a:ext cx="12192000" cy="68580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Катание на велосипеде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безопасное и опасное место для игр.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838200" y="1488332"/>
            <a:ext cx="5181600" cy="468863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6780894" y="1488332"/>
            <a:ext cx="4561114" cy="171097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7" y="2043113"/>
            <a:ext cx="5867400" cy="4133850"/>
          </a:xfrm>
          <a:prstGeom prst="rect">
            <a:avLst/>
          </a:prstGeom>
        </p:spPr>
      </p:pic>
      <p:pic>
        <p:nvPicPr>
          <p:cNvPr id="4098" name="Picture 2" descr="https://im0-tub-ru.yandex.net/i?id=d5233bc53477afd3af49d9774fe44e7e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738" y="2083153"/>
            <a:ext cx="4788126" cy="389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дмин\Desktop\рабочий стол\пдд\AraxweRx8j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56" y="2737016"/>
            <a:ext cx="2327562" cy="22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75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11"/>
            <a:ext cx="12192000" cy="68580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места 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велосипедистов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4294967295"/>
          </p:nvPr>
        </p:nvSpPr>
        <p:spPr>
          <a:xfrm>
            <a:off x="7629525" y="1489075"/>
            <a:ext cx="4562475" cy="1709738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357" y="1590108"/>
            <a:ext cx="6429829" cy="482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11"/>
            <a:ext cx="12192000" cy="68580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места 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игр 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4294967295"/>
          </p:nvPr>
        </p:nvSpPr>
        <p:spPr>
          <a:xfrm>
            <a:off x="7629525" y="1489075"/>
            <a:ext cx="4562475" cy="1709738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1" y="1690688"/>
            <a:ext cx="4710380" cy="38851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544" y="1722016"/>
            <a:ext cx="4610416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5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11"/>
            <a:ext cx="12192000" cy="68580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места 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игр 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1010174" y="5832365"/>
            <a:ext cx="2609798" cy="53939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4294967295"/>
          </p:nvPr>
        </p:nvSpPr>
        <p:spPr>
          <a:xfrm>
            <a:off x="7629525" y="1489075"/>
            <a:ext cx="4562475" cy="1709738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36" y="1489075"/>
            <a:ext cx="5076807" cy="3758787"/>
          </a:xfrm>
          <a:prstGeom prst="rect">
            <a:avLst/>
          </a:prstGeom>
        </p:spPr>
      </p:pic>
      <p:pic>
        <p:nvPicPr>
          <p:cNvPr id="5124" name="Picture 4" descr="https://www.top-dom.ru/product/katalog_1_gorodki/726/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969" y="1527596"/>
            <a:ext cx="5475289" cy="375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68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37</Words>
  <Application>Microsoft Office PowerPoint</Application>
  <PresentationFormat>Произвольный</PresentationFormat>
  <Paragraphs>53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Играть опасно на дороге</vt:lpstr>
      <vt:lpstr>Цель:  1. Рассказать об опасности игр на дороге. 2. Формировать навыки безопасного поведения. 3. Развивать внимательность.  4. Воспитывать законопослушного гражданина.</vt:lpstr>
      <vt:lpstr>Игра в мяч Выберите безопасное и опасное место для игр.</vt:lpstr>
      <vt:lpstr>Катание на роликах Выберите безопасное и опасное место для игр.</vt:lpstr>
      <vt:lpstr>Катание на санках Выберите безопасное и опасное место для игр.</vt:lpstr>
      <vt:lpstr>Катание на велосипеде Выберите безопасное и опасное место для игр.</vt:lpstr>
      <vt:lpstr>Безопасные места  для велосипедистов </vt:lpstr>
      <vt:lpstr>Безопасные места  для игр  </vt:lpstr>
      <vt:lpstr>Безопасные места  для игр  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Играть опасно на дороге</dc:title>
  <dc:creator>RePack by Diakov</dc:creator>
  <cp:lastModifiedBy>админ</cp:lastModifiedBy>
  <cp:revision>8</cp:revision>
  <dcterms:created xsi:type="dcterms:W3CDTF">2019-09-13T03:42:34Z</dcterms:created>
  <dcterms:modified xsi:type="dcterms:W3CDTF">2020-01-20T18:33:14Z</dcterms:modified>
</cp:coreProperties>
</file>