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9" r:id="rId4"/>
    <p:sldId id="264" r:id="rId5"/>
    <p:sldId id="266" r:id="rId6"/>
    <p:sldId id="262" r:id="rId7"/>
    <p:sldId id="263" r:id="rId8"/>
    <p:sldId id="258" r:id="rId9"/>
    <p:sldId id="261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4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1D163-372B-44CD-A2F5-9D1B0017BF2E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51BBC-7611-4CE9-9098-8C80655E4C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25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751BBC-7611-4CE9-9098-8C80655E4CA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2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F15-23FF-4B07-AE8E-41BE9C2D17A1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0215-5E68-49D9-A8BC-E28EB24A5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207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F15-23FF-4B07-AE8E-41BE9C2D17A1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0215-5E68-49D9-A8BC-E28EB24A5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2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F15-23FF-4B07-AE8E-41BE9C2D17A1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0215-5E68-49D9-A8BC-E28EB24A5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28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F15-23FF-4B07-AE8E-41BE9C2D17A1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0215-5E68-49D9-A8BC-E28EB24A5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345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F15-23FF-4B07-AE8E-41BE9C2D17A1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0215-5E68-49D9-A8BC-E28EB24A5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479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F15-23FF-4B07-AE8E-41BE9C2D17A1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0215-5E68-49D9-A8BC-E28EB24A5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8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F15-23FF-4B07-AE8E-41BE9C2D17A1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0215-5E68-49D9-A8BC-E28EB24A5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37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F15-23FF-4B07-AE8E-41BE9C2D17A1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0215-5E68-49D9-A8BC-E28EB24A5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172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F15-23FF-4B07-AE8E-41BE9C2D17A1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0215-5E68-49D9-A8BC-E28EB24A5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424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F15-23FF-4B07-AE8E-41BE9C2D17A1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0215-5E68-49D9-A8BC-E28EB24A5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2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55F15-23FF-4B07-AE8E-41BE9C2D17A1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6C0215-5E68-49D9-A8BC-E28EB24A5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460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E55F15-23FF-4B07-AE8E-41BE9C2D17A1}" type="datetimeFigureOut">
              <a:rPr lang="ru-RU" smtClean="0"/>
              <a:t>15.09.2019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C0215-5E68-49D9-A8BC-E28EB24A52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37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1074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Дорожные знаки и дорожная разметка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rgbClr val="234EAD"/>
                </a:solidFill>
              </a:rPr>
              <a:t>Составила: воспитатель </a:t>
            </a:r>
          </a:p>
          <a:p>
            <a:pPr algn="r"/>
            <a:r>
              <a:rPr lang="ru-RU" dirty="0" smtClean="0">
                <a:solidFill>
                  <a:srgbClr val="234EAD"/>
                </a:solidFill>
              </a:rPr>
              <a:t>Полуэктова И.С</a:t>
            </a:r>
            <a:endParaRPr lang="ru-RU" dirty="0">
              <a:solidFill>
                <a:srgbClr val="234EAD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252" y="2905916"/>
            <a:ext cx="3014478" cy="304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28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2" y="0"/>
            <a:ext cx="122889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926" y="365125"/>
            <a:ext cx="8679873" cy="99262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«Въезд запрещен»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73926" y="1690688"/>
            <a:ext cx="51989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водителей стращает,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Въезд машинам запрещает!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пытайтесь сгоряча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Ехать мимо кирпича</a:t>
            </a:r>
          </a:p>
        </p:txBody>
      </p:sp>
      <p:pic>
        <p:nvPicPr>
          <p:cNvPr id="2050" name="Picture 2" descr="http://znaktrade.ru/static/img/z1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782" y="1357745"/>
            <a:ext cx="4239491" cy="35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44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0"/>
            <a:ext cx="12288982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00" y="1253331"/>
            <a:ext cx="6635663" cy="351263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690" y="365125"/>
            <a:ext cx="8943109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"Пешеходный переход"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757054" y="1413063"/>
            <a:ext cx="451658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палочки рассыпал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дороге поперек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каждый из прохожих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Перейти дорогу смог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47365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926" y="365125"/>
            <a:ext cx="867987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Знак "Место остановки </a:t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>общественного транспорта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73926" y="1690688"/>
            <a:ext cx="519891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месте пешеход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Терпеливо транспорт ждет.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пешком устал шагать,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 пассажиром стать.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72844" y="1565565"/>
            <a:ext cx="2978728" cy="35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10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926" y="365125"/>
            <a:ext cx="8679873" cy="99262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«Дорога с односторонним движением»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73926" y="1690688"/>
            <a:ext cx="51989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Здесь ни утром, ни под вечер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поедут вам навстречу.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и не мудрено –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Направленье-то одно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091055" y="1505378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58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4"/>
            <a:ext cx="122889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926" y="365125"/>
            <a:ext cx="8679873" cy="992620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«Место стоянки»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673926" y="1690688"/>
            <a:ext cx="51989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Коль водитель вышел весь,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он машину здесь,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Чтоб, не нужная ему,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мешала никому.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160327" y="1357745"/>
            <a:ext cx="3193472" cy="339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6258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926" y="365125"/>
            <a:ext cx="8679873" cy="16022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Знак "Больница"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73926" y="1690688"/>
            <a:ext cx="51989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Если нужно вам лечиться,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 подскажет, где больница.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 серьезных докторов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Там вам скажут: "Будь здоров!"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856968" y="784574"/>
            <a:ext cx="3266404" cy="396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334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926" y="365125"/>
            <a:ext cx="8679873" cy="160222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Знак "Пункт питания"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73926" y="1690688"/>
            <a:ext cx="519891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Коли вам </a:t>
            </a:r>
          </a:p>
          <a:p>
            <a:pPr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нужна еда,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 пожалуйте сюда.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Эй, шофер, внимание!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Скоро пункт питания!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090296" y="1166235"/>
            <a:ext cx="3263503" cy="354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56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926" y="365125"/>
            <a:ext cx="8679873" cy="1325563"/>
          </a:xfrm>
        </p:spPr>
        <p:txBody>
          <a:bodyPr>
            <a:normAutofit/>
          </a:bodyPr>
          <a:lstStyle/>
          <a:p>
            <a:pPr algn="ctr"/>
            <a:r>
              <a:rPr lang="ru-RU" b="1" smtClean="0">
                <a:solidFill>
                  <a:srgbClr val="FF0000"/>
                </a:solidFill>
              </a:rPr>
              <a:t>Знак "Движение запрещено"</a:t>
            </a:r>
            <a:r>
              <a:rPr lang="ru-RU" b="1" smtClean="0"/>
              <a:t/>
            </a:r>
            <a:br>
              <a:rPr lang="ru-RU" b="1" smtClean="0"/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21236" y="1825083"/>
            <a:ext cx="3415520" cy="32078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673926" y="1690688"/>
            <a:ext cx="46966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знак ну очень строгий,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Коль стоит он на дороге.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Говорит он нам: "Друзья,</a:t>
            </a:r>
          </a:p>
          <a:p>
            <a:r>
              <a:rPr lang="ru-RU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Ездить здесь совсем нельзя!"</a:t>
            </a:r>
            <a:endParaRPr lang="ru-RU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632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8898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3926" y="365125"/>
            <a:ext cx="8679873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Знак "Опасный поворот"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73926" y="1690688"/>
            <a:ext cx="51989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Этот знак тревогу бьет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опасный поворот!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Ехать здесь, конечно, можно,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Только очень осторожно –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Никого не обгонять,</a:t>
            </a:r>
            <a: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Пассажиров не менять</a:t>
            </a:r>
            <a:endParaRPr lang="ru-RU" sz="4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737150" y="1312912"/>
            <a:ext cx="3752344" cy="3310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054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118</Words>
  <Application>Microsoft Office PowerPoint</Application>
  <PresentationFormat>Широкоэкранный</PresentationFormat>
  <Paragraphs>26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Дорожные знаки и дорожная разметка</vt:lpstr>
      <vt:lpstr>Знак "Пешеходный переход" </vt:lpstr>
      <vt:lpstr>Знак "Место остановки  общественного транспорта </vt:lpstr>
      <vt:lpstr>Знак «Дорога с односторонним движением»</vt:lpstr>
      <vt:lpstr>Знак «Место стоянки»</vt:lpstr>
      <vt:lpstr>Знак "Больница"  </vt:lpstr>
      <vt:lpstr>Знак "Пункт питания" </vt:lpstr>
      <vt:lpstr>Знак "Движение запрещено" </vt:lpstr>
      <vt:lpstr>Знак "Опасный поворот" </vt:lpstr>
      <vt:lpstr>Знак «Въезд запрещен»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Дорожные знаки и дорожная разметка</dc:title>
  <dc:creator>RePack by Diakov</dc:creator>
  <cp:lastModifiedBy>RePack by Diakov</cp:lastModifiedBy>
  <cp:revision>5</cp:revision>
  <dcterms:created xsi:type="dcterms:W3CDTF">2019-09-14T18:05:33Z</dcterms:created>
  <dcterms:modified xsi:type="dcterms:W3CDTF">2019-09-15T17:53:45Z</dcterms:modified>
</cp:coreProperties>
</file>