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6" r:id="rId2"/>
    <p:sldId id="256" r:id="rId3"/>
    <p:sldId id="257" r:id="rId4"/>
    <p:sldId id="258" r:id="rId5"/>
    <p:sldId id="265" r:id="rId6"/>
    <p:sldId id="264" r:id="rId7"/>
    <p:sldId id="263" r:id="rId8"/>
    <p:sldId id="262" r:id="rId9"/>
    <p:sldId id="259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6" r:id="rId22"/>
    <p:sldId id="281" r:id="rId23"/>
    <p:sldId id="280" r:id="rId24"/>
    <p:sldId id="279" r:id="rId25"/>
    <p:sldId id="275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B2335-6024-4253-97D6-E130C8230E1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9AEFE-2A7D-4331-AC83-AA7E44A91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7D2-0D18-4CA5-9A17-E71B1DE07AF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6B51-245E-4BB0-9C93-810DFB0C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9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7D2-0D18-4CA5-9A17-E71B1DE07AF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6B51-245E-4BB0-9C93-810DFB0C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7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7D2-0D18-4CA5-9A17-E71B1DE07AF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6B51-245E-4BB0-9C93-810DFB0C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5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7D2-0D18-4CA5-9A17-E71B1DE07AF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6B51-245E-4BB0-9C93-810DFB0C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7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7D2-0D18-4CA5-9A17-E71B1DE07AF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6B51-245E-4BB0-9C93-810DFB0C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7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7D2-0D18-4CA5-9A17-E71B1DE07AF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6B51-245E-4BB0-9C93-810DFB0C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5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7D2-0D18-4CA5-9A17-E71B1DE07AF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6B51-245E-4BB0-9C93-810DFB0C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4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7D2-0D18-4CA5-9A17-E71B1DE07AF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6B51-245E-4BB0-9C93-810DFB0C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0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7D2-0D18-4CA5-9A17-E71B1DE07AF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6B51-245E-4BB0-9C93-810DFB0C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7D2-0D18-4CA5-9A17-E71B1DE07AF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6B51-245E-4BB0-9C93-810DFB0C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3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7D2-0D18-4CA5-9A17-E71B1DE07AF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6B51-245E-4BB0-9C93-810DFB0C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9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1B7D2-0D18-4CA5-9A17-E71B1DE07AF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6B51-245E-4BB0-9C93-810DFB0C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0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7236296" cy="4824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9751" y="523790"/>
            <a:ext cx="741420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ВИДЫ ТРАНСПОРТА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7012353" cy="4394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8256" y="1012348"/>
            <a:ext cx="26436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ТРАКТОР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7919" y="1988840"/>
            <a:ext cx="763542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ВОЗДУШНЫЙ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ТРАНСПОРТ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7164288" cy="3584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1124744"/>
            <a:ext cx="280717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САМОЛЁТ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6604461" cy="4360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1052736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ДИРИЖАБЛЬ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6616923" cy="4132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4982" y="1076327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ПЛАНЕР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6449451" cy="4030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1305634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ВЕРТОЛЕТ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2276872"/>
            <a:ext cx="6394921" cy="4353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2093" y="1089610"/>
            <a:ext cx="227818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РАКЕТА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2274838"/>
            <a:ext cx="6654386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ВОДНЫЙ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ТРАНСПОРТ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6552728" cy="3736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0812" y="980728"/>
            <a:ext cx="503856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ТУРИСТИЧЕСКИЙ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ЛАЙНЕР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6852464" cy="4543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7373" y="1017602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БАРЖА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8296" y="2276872"/>
            <a:ext cx="696857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НАЗЕМНЫЙ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ТРАНСПОРТ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6804248" cy="3827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3947" y="1390150"/>
            <a:ext cx="56637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ПОДВОДНАЯ ЛОДКА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6936448" cy="4334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0632" y="982469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ЯХТА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581" y="2367171"/>
            <a:ext cx="8273419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СПЕЦИАЛЬНЫЙ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ТРАНСПОРТ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79"/>
            <a:ext cx="7040421" cy="4092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2167" y="1268759"/>
            <a:ext cx="593944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ПОЖАРНАЯ МАШИНА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6667461" cy="4124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8971" y="1268760"/>
            <a:ext cx="50289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СКОРАЯ ПОМОЩЬ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6759860" cy="4066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8446" y="908720"/>
            <a:ext cx="452239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ПОЛИЦЕЙСКИЙ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АВТОМОБИЛЬ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93" y="2060848"/>
            <a:ext cx="7580921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ПОДЗЕМНЫЙ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ТРАНСПОРТ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47989"/>
            <a:ext cx="6623393" cy="4184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1124744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МЕТРО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0994" y="2132856"/>
            <a:ext cx="7326044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 ВНИМАНИЕ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6676093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2513" y="692696"/>
            <a:ext cx="397897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ЛЕГКОВОЙ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АВТОМОБИЛЬ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87" y="1759527"/>
            <a:ext cx="6812875" cy="4703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884318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МОТОЦИКЛ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7274946" cy="4857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3253" y="692696"/>
            <a:ext cx="35397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ВЕЛОСИПЕД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6666991" cy="4442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1551" y="1052736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ПОЕЗД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6969335" cy="4703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193" y="838453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ТРАМВАЙ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6774820" cy="4376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945594"/>
            <a:ext cx="269496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АВТОБУС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6804248" cy="4159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8501" y="1244179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ГРУЗОВИК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43</Words>
  <Application>Microsoft Office PowerPoint</Application>
  <PresentationFormat>Экран (4:3)</PresentationFormat>
  <Paragraphs>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Михеева</dc:creator>
  <cp:lastModifiedBy>Михеева </cp:lastModifiedBy>
  <cp:revision>4</cp:revision>
  <dcterms:created xsi:type="dcterms:W3CDTF">2020-06-05T18:23:30Z</dcterms:created>
  <dcterms:modified xsi:type="dcterms:W3CDTF">2020-06-05T18:56:24Z</dcterms:modified>
</cp:coreProperties>
</file>