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9" r:id="rId6"/>
    <p:sldId id="261" r:id="rId7"/>
    <p:sldId id="262" r:id="rId8"/>
    <p:sldId id="270" r:id="rId9"/>
    <p:sldId id="263" r:id="rId10"/>
    <p:sldId id="268" r:id="rId11"/>
    <p:sldId id="265" r:id="rId12"/>
    <p:sldId id="264" r:id="rId13"/>
    <p:sldId id="271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95A5A-FDAE-4133-B482-772A1B4583FB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7B35D-DF89-4D83-9CC5-0EFDBA0652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445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95A5A-FDAE-4133-B482-772A1B4583FB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7B35D-DF89-4D83-9CC5-0EFDBA0652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489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95A5A-FDAE-4133-B482-772A1B4583FB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7B35D-DF89-4D83-9CC5-0EFDBA0652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612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95A5A-FDAE-4133-B482-772A1B4583FB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7B35D-DF89-4D83-9CC5-0EFDBA0652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980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95A5A-FDAE-4133-B482-772A1B4583FB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7B35D-DF89-4D83-9CC5-0EFDBA0652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609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95A5A-FDAE-4133-B482-772A1B4583FB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7B35D-DF89-4D83-9CC5-0EFDBA0652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848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95A5A-FDAE-4133-B482-772A1B4583FB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7B35D-DF89-4D83-9CC5-0EFDBA0652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506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95A5A-FDAE-4133-B482-772A1B4583FB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7B35D-DF89-4D83-9CC5-0EFDBA0652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095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95A5A-FDAE-4133-B482-772A1B4583FB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7B35D-DF89-4D83-9CC5-0EFDBA0652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129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95A5A-FDAE-4133-B482-772A1B4583FB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7B35D-DF89-4D83-9CC5-0EFDBA0652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6089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95A5A-FDAE-4133-B482-772A1B4583FB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7B35D-DF89-4D83-9CC5-0EFDBA0652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963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95A5A-FDAE-4133-B482-772A1B4583FB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C7B35D-DF89-4D83-9CC5-0EFDBA0652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495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4408"/>
            <a:ext cx="912485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21262309">
            <a:off x="1775005" y="1107427"/>
            <a:ext cx="589783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Инновационный подход </a:t>
            </a:r>
          </a:p>
          <a:p>
            <a:pPr algn="ctr"/>
            <a:r>
              <a:rPr lang="ru-RU" sz="4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 воспитанию культуры </a:t>
            </a:r>
          </a:p>
          <a:p>
            <a:pPr algn="ctr"/>
            <a:r>
              <a:rPr lang="ru-RU" sz="4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безопасного поведения </a:t>
            </a:r>
          </a:p>
          <a:p>
            <a:pPr algn="ctr"/>
            <a:r>
              <a:rPr lang="ru-RU" sz="4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дороге</a:t>
            </a:r>
          </a:p>
        </p:txBody>
      </p:sp>
      <p:sp>
        <p:nvSpPr>
          <p:cNvPr id="8" name="TextBox 7"/>
          <p:cNvSpPr txBox="1"/>
          <p:nvPr/>
        </p:nvSpPr>
        <p:spPr>
          <a:xfrm rot="21207603">
            <a:off x="1282651" y="4627313"/>
            <a:ext cx="39864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МБДОУ д/с №21 «Радуга»</a:t>
            </a:r>
          </a:p>
          <a:p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Подготовила: Михеева В.С.</a:t>
            </a:r>
            <a:endParaRPr lang="ru-RU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04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68"/>
            <a:ext cx="9144000" cy="6827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 rot="21297851">
            <a:off x="2339751" y="797343"/>
            <a:ext cx="5595699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28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Здоровьесберегающие</a:t>
            </a:r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технологии</a:t>
            </a:r>
          </a:p>
          <a:p>
            <a:pPr algn="ctr"/>
            <a:r>
              <a:rPr lang="ru-RU" sz="28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Фитболлы</a:t>
            </a:r>
            <a:endParaRPr lang="ru-RU" sz="2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2004">
            <a:off x="1475656" y="2193493"/>
            <a:ext cx="4320480" cy="32403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6234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68"/>
            <a:ext cx="9144000" cy="6827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 rot="21199968">
            <a:off x="1951863" y="584773"/>
            <a:ext cx="3165354" cy="10772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Пескотерапия</a:t>
            </a:r>
          </a:p>
          <a:p>
            <a:pPr algn="ctr"/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(песочный стол)</a:t>
            </a:r>
            <a:endParaRPr lang="ru-RU" sz="2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9281">
            <a:off x="1017776" y="3159105"/>
            <a:ext cx="3607537" cy="27056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46494">
            <a:off x="4556509" y="1374161"/>
            <a:ext cx="3321219" cy="24909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7017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015" y="0"/>
            <a:ext cx="9144000" cy="6827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 rot="21254503">
            <a:off x="2939748" y="1147945"/>
            <a:ext cx="3365793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36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Мульттерапия</a:t>
            </a:r>
            <a:endParaRPr lang="ru-RU" sz="3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/>
          <a:stretch/>
        </p:blipFill>
        <p:spPr bwMode="auto">
          <a:xfrm rot="21232626">
            <a:off x="1177902" y="2219764"/>
            <a:ext cx="5004556" cy="30243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6897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68"/>
            <a:ext cx="9144000" cy="6827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 rot="21247291">
            <a:off x="1153457" y="1556792"/>
            <a:ext cx="7471404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Инновационная деятельность является</a:t>
            </a:r>
          </a:p>
          <a:p>
            <a:pPr algn="ctr"/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находкой для современных педагогов ДОУ.</a:t>
            </a:r>
          </a:p>
          <a:p>
            <a:pPr algn="ctr"/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Каждый воспитатель и ребенок </a:t>
            </a:r>
          </a:p>
          <a:p>
            <a:pPr algn="ctr"/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выступает в роли творца. Новые приемы и методы</a:t>
            </a:r>
          </a:p>
          <a:p>
            <a:pPr algn="ctr"/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воспитания, современные технологии обеспечивают</a:t>
            </a:r>
          </a:p>
          <a:p>
            <a:pPr algn="ctr"/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саморазвитие личности ребенка, а также</a:t>
            </a:r>
          </a:p>
          <a:p>
            <a:pPr algn="ctr"/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профессиональную самореализацию</a:t>
            </a:r>
          </a:p>
          <a:p>
            <a:pPr algn="ctr"/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педагогов.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68"/>
            <a:ext cx="9144000" cy="6827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 rot="21248308">
            <a:off x="1681304" y="1486412"/>
            <a:ext cx="5781391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algn="ctr"/>
            <a:r>
              <a:rPr lang="ru-RU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внимание!!!</a:t>
            </a:r>
            <a:endParaRPr lang="ru-RU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9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13"/>
            <a:ext cx="9144000" cy="68275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21266519">
            <a:off x="1763688" y="920334"/>
            <a:ext cx="612068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 инновационным педагогическим технологиям можно отнести:</a:t>
            </a:r>
            <a:endParaRPr lang="ru-RU" sz="20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здоровъесберегающие технологии;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технологии проектной и исследовательской деятельности;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информационно-коммуникационные технологии;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личностно-ориентированные технологии;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игровые технологии;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технологии проблемного обучения и др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13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68"/>
            <a:ext cx="9144000" cy="6827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 rot="21248308">
            <a:off x="1446507" y="1010710"/>
            <a:ext cx="6869766" cy="10772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3200" b="1" i="1" dirty="0" smtClean="0">
                <a:ln w="190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Информационно-коммуникативные </a:t>
            </a:r>
          </a:p>
          <a:p>
            <a:pPr algn="ctr"/>
            <a:r>
              <a:rPr lang="ru-RU" sz="3200" b="1" i="1" dirty="0" smtClean="0">
                <a:ln w="190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технологии</a:t>
            </a:r>
            <a:endParaRPr lang="ru-RU" sz="3200" b="1" i="1" dirty="0">
              <a:ln w="1905"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2208">
            <a:off x="1571193" y="2331648"/>
            <a:ext cx="4516848" cy="33876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8112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13"/>
            <a:ext cx="9144000" cy="6827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101495" y="260648"/>
            <a:ext cx="5143459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Проектная технология.</a:t>
            </a:r>
          </a:p>
          <a:p>
            <a:r>
              <a:rPr lang="ru-RU" sz="36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«Изучаем ПДД» </a:t>
            </a:r>
            <a:endParaRPr lang="ru-RU" sz="3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59" b="10630"/>
          <a:stretch/>
        </p:blipFill>
        <p:spPr>
          <a:xfrm>
            <a:off x="1331640" y="4149080"/>
            <a:ext cx="3888432" cy="21175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7" y="1448579"/>
            <a:ext cx="3384376" cy="25382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8624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27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 rot="21209207">
            <a:off x="2305336" y="630760"/>
            <a:ext cx="5119479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Технология игрового обучения, </a:t>
            </a:r>
          </a:p>
          <a:p>
            <a:pPr algn="ctr"/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сюжетно-ролевые игры</a:t>
            </a:r>
            <a:endParaRPr lang="ru-RU" sz="2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3229">
            <a:off x="869052" y="2082595"/>
            <a:ext cx="5193160" cy="38424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7516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40" y="-22983"/>
            <a:ext cx="9144000" cy="6827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 rot="21278549">
            <a:off x="1835697" y="620688"/>
            <a:ext cx="6120680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Магнитно-маркерная, настольно-напольная</a:t>
            </a:r>
            <a:r>
              <a:rPr lang="ru-RU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игра «Азбука дорог»</a:t>
            </a:r>
            <a:endParaRPr lang="ru-RU" sz="2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20" b="15384"/>
          <a:stretch/>
        </p:blipFill>
        <p:spPr>
          <a:xfrm rot="21293645">
            <a:off x="1687382" y="3799195"/>
            <a:ext cx="3207624" cy="16646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75" r="4546" b="19596"/>
          <a:stretch/>
        </p:blipFill>
        <p:spPr>
          <a:xfrm rot="21248696">
            <a:off x="2186174" y="1793563"/>
            <a:ext cx="3913276" cy="16274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722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27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 rot="21264403">
            <a:off x="1689898" y="800015"/>
            <a:ext cx="6681573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8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Автогородок</a:t>
            </a:r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 дорожной разметкой</a:t>
            </a:r>
          </a:p>
          <a:p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ситуативными картинами на стенах</a:t>
            </a:r>
            <a:endParaRPr lang="ru-RU" sz="2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6424">
            <a:off x="1068808" y="4097060"/>
            <a:ext cx="3236359" cy="21103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0115">
            <a:off x="3518515" y="1867649"/>
            <a:ext cx="3024336" cy="19446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7002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14"/>
            <a:ext cx="9144000" cy="6827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 rot="21286931">
            <a:off x="3253400" y="548680"/>
            <a:ext cx="2990819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Мнемотехника</a:t>
            </a:r>
            <a:endParaRPr lang="ru-RU" sz="32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3408">
            <a:off x="1393748" y="1848741"/>
            <a:ext cx="3151593" cy="42021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42131">
            <a:off x="4685560" y="1281104"/>
            <a:ext cx="3131840" cy="23488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4527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68"/>
            <a:ext cx="9144000" cy="6827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 rot="21244965">
            <a:off x="1907705" y="674281"/>
            <a:ext cx="6219139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28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Триз</a:t>
            </a:r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«Безопасный маршрут дошкольника»</a:t>
            </a:r>
            <a:endParaRPr lang="ru-RU" sz="2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1239">
            <a:off x="1579385" y="2266593"/>
            <a:ext cx="4659847" cy="34948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43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142</Words>
  <Application>Microsoft Office PowerPoint</Application>
  <PresentationFormat>Экран (4:3)</PresentationFormat>
  <Paragraphs>40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Михеева </dc:creator>
  <cp:lastModifiedBy>Михеева </cp:lastModifiedBy>
  <cp:revision>25</cp:revision>
  <dcterms:created xsi:type="dcterms:W3CDTF">2020-02-25T10:01:33Z</dcterms:created>
  <dcterms:modified xsi:type="dcterms:W3CDTF">2020-02-27T14:24:47Z</dcterms:modified>
</cp:coreProperties>
</file>