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73" r:id="rId5"/>
    <p:sldId id="270" r:id="rId6"/>
    <p:sldId id="271" r:id="rId7"/>
    <p:sldId id="286" r:id="rId8"/>
    <p:sldId id="274" r:id="rId9"/>
    <p:sldId id="277" r:id="rId10"/>
    <p:sldId id="278" r:id="rId11"/>
    <p:sldId id="282" r:id="rId12"/>
    <p:sldId id="280" r:id="rId13"/>
    <p:sldId id="276" r:id="rId14"/>
    <p:sldId id="293" r:id="rId15"/>
    <p:sldId id="295" r:id="rId16"/>
    <p:sldId id="289" r:id="rId17"/>
    <p:sldId id="296" r:id="rId18"/>
    <p:sldId id="297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E30"/>
    <a:srgbClr val="FFFFCC"/>
    <a:srgbClr val="3A1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10CB-82FB-4570-818E-0AEF706687F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4BF7-033D-4E28-A028-B4A3F446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5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10CB-82FB-4570-818E-0AEF706687F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4BF7-033D-4E28-A028-B4A3F446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0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10CB-82FB-4570-818E-0AEF706687F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4BF7-033D-4E28-A028-B4A3F446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0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10CB-82FB-4570-818E-0AEF706687F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4BF7-033D-4E28-A028-B4A3F446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8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10CB-82FB-4570-818E-0AEF706687F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4BF7-033D-4E28-A028-B4A3F446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6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10CB-82FB-4570-818E-0AEF706687F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4BF7-033D-4E28-A028-B4A3F446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3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10CB-82FB-4570-818E-0AEF706687F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4BF7-033D-4E28-A028-B4A3F446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4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10CB-82FB-4570-818E-0AEF706687F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4BF7-033D-4E28-A028-B4A3F446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0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10CB-82FB-4570-818E-0AEF706687F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4BF7-033D-4E28-A028-B4A3F446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3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10CB-82FB-4570-818E-0AEF706687F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4BF7-033D-4E28-A028-B4A3F446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6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10CB-82FB-4570-818E-0AEF706687F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24BF7-033D-4E28-A028-B4A3F446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10CB-82FB-4570-818E-0AEF706687F8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24BF7-033D-4E28-A028-B4A3F446E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0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60648"/>
            <a:ext cx="6768752" cy="2232248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Летопись отряда ЮПИД</a:t>
            </a:r>
            <a:r>
              <a:rPr lang="ru-RU" sz="44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«СВЕТОФОР»</a:t>
            </a:r>
            <a:endParaRPr lang="ru-RU" sz="4400" dirty="0"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pic>
        <p:nvPicPr>
          <p:cNvPr id="3" name="Picture 2" descr="J:\Виктория Сергеевна\20200310_1149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9277" r="11164"/>
          <a:stretch/>
        </p:blipFill>
        <p:spPr bwMode="auto">
          <a:xfrm>
            <a:off x="2191014" y="2348880"/>
            <a:ext cx="4824536" cy="43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98350"/>
            <a:ext cx="3888432" cy="2187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2" name="Picture 2" descr="D:\рабочий стол\пдд\пдд фото\P_20190221_092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96440"/>
            <a:ext cx="33283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рабочий стол\пдд\пдд фото\P_20190221_0929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650" y="4596440"/>
            <a:ext cx="33283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рабочий стол\пдд\пдд фото\P_20190221_0931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4" y="2336577"/>
            <a:ext cx="3884166" cy="218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512" y="527324"/>
            <a:ext cx="7834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октябре 2018 года отряд ЮПИД вместе с младшими дошкольниками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провели мастер класс по настольным играм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94" y="1660295"/>
            <a:ext cx="3172940" cy="2379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0283" y="188640"/>
            <a:ext cx="8750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феврале 2019 года отряд ЮИД приходил к отряду ЮПИД с практическим занятием «Я знаю правила дорожные». В ходе проведения занятия были проведены сюжетно-ролевые игры «Регулируемый перекресток», «Регулировщик». В конце занятия прошли соревнования  на ловкость и умелость по настольным играм.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17" y="4144808"/>
            <a:ext cx="3363495" cy="2522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47" y="3954239"/>
            <a:ext cx="3744123" cy="290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D:\рабочий стол\пдд\пдд фото\IMG_37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76" y="1678609"/>
            <a:ext cx="3148664" cy="236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8" y="1120382"/>
            <a:ext cx="5121874" cy="28810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24" y="3494335"/>
            <a:ext cx="5645155" cy="3175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83360" y="188640"/>
            <a:ext cx="8409119" cy="7867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Отряд ЮПИД в марте 2019 года нанесли ответный визит отряду ЮИД . Они вместе вспомнили правила безопасного перехода через проезжую часть.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4" y="1409050"/>
            <a:ext cx="3744415" cy="210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3635896" cy="2045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8" y="4400463"/>
            <a:ext cx="3928036" cy="2209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8651" y="122025"/>
            <a:ext cx="8172154" cy="11560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апреле 2019 года были проведены акции по профилактике ДДТТ.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«За безопасность детей», в которой родители и дети призывали жителей слободы соблюдать ПДД.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3365" y="1278111"/>
            <a:ext cx="4662505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«Скорость сбрось, притормози»,  направлена на соблюдение безопасной скорости перед дорожным знаком «Дети»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9345" y="4919008"/>
            <a:ext cx="4483992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«Пристегни ремень» была проведена для профилактики и снижения количества ДТП с участием детей -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пассажиров из-за неиспользования ремней безопасности и детских удерживающих устройств 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" y="1548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839" y="188640"/>
            <a:ext cx="8104321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организации профилактических мероприятий направленных на предупреждение и сокращение детского дорожно- транспортного травматизма в 2019-2020 учебном году, 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нашем МБДОУ д/с №21 «Радуга»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состоялось праздничное мероприятие, посвященное 5-летию образования команд юных помощников инспекторов движения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38" name="Picture 2" descr="C:\Users\Эльдорадо\Desktop\фото\ЮПИД\IMG_20191021_0942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8395" b="22891"/>
          <a:stretch/>
        </p:blipFill>
        <p:spPr bwMode="auto">
          <a:xfrm>
            <a:off x="364486" y="2127632"/>
            <a:ext cx="3509790" cy="202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68" y="3964191"/>
            <a:ext cx="4346932" cy="289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7557" y="4256933"/>
            <a:ext cx="3604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сентябре 2019 года отряд ЮПИД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принял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международной олимпиаде «Глобус» по ПДД в осенней сессии 2019-2020 год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участники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награждены дипломами и грамотами.</a:t>
            </a:r>
          </a:p>
        </p:txBody>
      </p:sp>
    </p:spTree>
    <p:extLst>
      <p:ext uri="{BB962C8B-B14F-4D97-AF65-F5344CB8AC3E}">
        <p14:creationId xmlns:p14="http://schemas.microsoft.com/office/powerpoint/2010/main" val="11588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Эльдорадо\Desktop\фото\ЮПИД\IMG_20191128_093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147905"/>
            <a:ext cx="3413816" cy="25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913725" cy="5218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513816" y="415991"/>
            <a:ext cx="8116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ноябре 2019 года в МБДОУ д/с №21 «Радуга» прошла неделя посвященная Дню инвалидов. Детям рассказали кто такие инвалиды,  как им трудно живется,   показали мультфильм «Цветик семицветик».  Подводя итоги недели дети изготовили открытки и обещали оказывать помощь людям с ОВЗ.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77860"/>
            <a:ext cx="3426726" cy="25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11 марта\семинар\20200316_092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15" y="4350650"/>
            <a:ext cx="3337146" cy="25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11 марта\семинар\20200316_092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01" y="1124744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\Desktop\11 марта\семинар\20200316_0926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95" y="4341940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5848" y="201414"/>
            <a:ext cx="816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январе 2020 года комиссия «За безопасность движения» помогала воспитателям обучать детей правилам дорожного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движения.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8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дмин\Desktop\11 марта\семинар\20200316_094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4" y="145256"/>
            <a:ext cx="4378326" cy="32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11 марта\семинар\20200316_094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99" y="3429000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1499" y="145256"/>
            <a:ext cx="4404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феврале 2020 года отряд ЮПИД посетил музей боевой славы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Колушкинской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96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\Desktop\11 марта\семинар\20200316_113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\Desktop\11 марта\семинар\20200316_114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3" y="3188974"/>
            <a:ext cx="4892037" cy="366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4008" y="18864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марте 2020 года отряд ЮПИД и отряд ЮИД провели совместное занятие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Опасные места на дороге»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73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дмин\Desktop\11 марта\семинар\IMG-20200316-WA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3" y="0"/>
            <a:ext cx="4705561" cy="358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\Desktop\садик\IMG_47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60" y="3582648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3538" y="188640"/>
            <a:ext cx="4260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марта 2020 года  отряд ЮПИД  принимал гостей из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детских садов</a:t>
            </a:r>
          </a:p>
          <a:p>
            <a:pPr algn="ctr" fontAlgn="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«Колосок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«Аленка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и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17 «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Солнышко». ЮПИД вместе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ЮИД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провели совместное мероприятие «Азбука дорог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85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8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7932" y="404664"/>
            <a:ext cx="252028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эмблема</a:t>
            </a:r>
          </a:p>
        </p:txBody>
      </p:sp>
      <p:pic>
        <p:nvPicPr>
          <p:cNvPr id="4" name="Рисунок 3" descr="E:\svetoforik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74844"/>
            <a:ext cx="2252520" cy="2699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45326" y="36958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девиз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9670" y="1089030"/>
            <a:ext cx="23351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«Детям знать положено</a:t>
            </a:r>
            <a:endParaRPr lang="ru-RU" sz="1600" i="1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Правила  дорожные!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Ты, дружок, доверься им: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Будешь, цел и невредим»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036" y="1003823"/>
            <a:ext cx="18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речёвка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100" y="1590471"/>
            <a:ext cx="357277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</a:rPr>
              <a:t>Раз, два!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- Три, четыре!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- Три, четыре!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- Раз, два!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- Кто шагает дружно в ряд?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- Это мы – ЮПИД отряд!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ПДД мы изучаем и ребятам объясняем,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Что такое переход,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Знать что должен пешеход.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К знаньям всех мы призываем,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Никогда не унываем!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8072" y="2930878"/>
            <a:ext cx="34631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 </a:t>
            </a:r>
            <a:r>
              <a:rPr lang="ru-RU" sz="1400" i="1" dirty="0">
                <a:solidFill>
                  <a:srgbClr val="002060"/>
                </a:solidFill>
              </a:rPr>
              <a:t>Ничего на свете лучше нету,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Чем бродить друзьям по белу свету.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Тем, кто знает правила движенья,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Не грозят в дороге огорченья  </a:t>
            </a:r>
            <a:endParaRPr lang="ru-RU" sz="1400" i="1" dirty="0" smtClean="0">
              <a:solidFill>
                <a:srgbClr val="002060"/>
              </a:solidFill>
            </a:endParaRPr>
          </a:p>
          <a:p>
            <a:endParaRPr lang="ru-RU" sz="1400" i="1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Правила движения учили,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Не страшны друзьям автомобили,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Пусть над нами небо голубое,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Не грозят несчастья нам с </a:t>
            </a:r>
            <a:r>
              <a:rPr lang="ru-RU" sz="1400" i="1" dirty="0" smtClean="0">
                <a:solidFill>
                  <a:srgbClr val="002060"/>
                </a:solidFill>
              </a:rPr>
              <a:t>тобою</a:t>
            </a:r>
            <a:endParaRPr lang="ru-RU" sz="1400" i="1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 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Должен каждый знать без исключения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Правила дорожного движения,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Если знаешь правила дороги,</a:t>
            </a:r>
            <a:endParaRPr lang="ru-RU" sz="1600" i="1" dirty="0">
              <a:solidFill>
                <a:srgbClr val="002060"/>
              </a:solidFill>
            </a:endParaRPr>
          </a:p>
          <a:p>
            <a:r>
              <a:rPr lang="ru-RU" sz="1400" i="1" dirty="0">
                <a:solidFill>
                  <a:srgbClr val="002060"/>
                </a:solidFill>
              </a:rPr>
              <a:t>Не страшны любые нам </a:t>
            </a:r>
            <a:r>
              <a:rPr lang="ru-RU" sz="1400" i="1" dirty="0" smtClean="0">
                <a:solidFill>
                  <a:srgbClr val="002060"/>
                </a:solidFill>
              </a:rPr>
              <a:t>тревоги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2636912"/>
            <a:ext cx="155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песня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9" y="329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8945" y="548680"/>
            <a:ext cx="6104678" cy="7867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210E30"/>
                </a:solidFill>
                <a:latin typeface="Times New Roman" pitchFamily="18" charset="0"/>
                <a:cs typeface="Times New Roman" pitchFamily="18" charset="0"/>
              </a:rPr>
              <a:t>В январе  2015 года в МБДОУ д/с №21 «Радуга» был создан первый отряд ЮПИД «Светофор»</a:t>
            </a:r>
            <a:endParaRPr lang="ru-RU" sz="1600" b="1" dirty="0">
              <a:solidFill>
                <a:srgbClr val="210E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950971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6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188640"/>
            <a:ext cx="784887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 с Колушкинской СОШ.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марте 2015 года отряд ЮИД  приходил в МБДОУ д/с №21 «Радуга» с агитационной пропагандой безопасного поведения на дороге.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6028536" cy="4521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19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44824"/>
            <a:ext cx="5893916" cy="4434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520" y="476672"/>
            <a:ext cx="8784975" cy="11560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210E30"/>
                </a:solidFill>
                <a:latin typeface="Times New Roman" pitchFamily="18" charset="0"/>
                <a:cs typeface="Times New Roman" pitchFamily="18" charset="0"/>
              </a:rPr>
              <a:t>В ноябре  2016 года отряд ЮПИД «Светофор»  поздравлял  сотрудников  ГИБДД с днем милиции. Юные помощники инспекторов движения прочитали  для сотрудников  стихотворения с пожеланиями и исполнили для них песню о нелегкой  работе милиции.</a:t>
            </a:r>
            <a:endParaRPr lang="ru-RU" sz="1600" b="1" dirty="0">
              <a:solidFill>
                <a:srgbClr val="210E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4371" y="188640"/>
            <a:ext cx="8352927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210E30"/>
                </a:solidFill>
                <a:latin typeface="Times New Roman" pitchFamily="18" charset="0"/>
                <a:cs typeface="Times New Roman" pitchFamily="18" charset="0"/>
              </a:rPr>
              <a:t>В  феврале 2017 году проводилась акция «Берегите нас» ,  с целью привлечения внимания родителей к проблеме детского дорожно-транспортного травматизма и необходимости соблюдения правил дорожного движения на улицах и дорогах села. </a:t>
            </a:r>
            <a:endParaRPr lang="ru-RU" sz="1600" b="1" dirty="0">
              <a:solidFill>
                <a:srgbClr val="210E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7086533" cy="398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2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776" y="188640"/>
            <a:ext cx="8604448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ноябре 2017 года была проведена социальная акция «Письмо водителю», целью которой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являлась пропаганда безопасного поведения участников дорожного движения. Дети вместе с воспитателями вручали памятки и рисунки водителям со словами: « Осторожно водители, вы ведь тоже родители»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4" y="2288020"/>
            <a:ext cx="4056810" cy="2281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27" y="3523956"/>
            <a:ext cx="4248472" cy="23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946821"/>
            <a:ext cx="813690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марте  2018 года к отряду ЮПИД  приезжали сотрудники ГИБДД.  Которые рассказали дошкольникам о работе  ДПС, провели  профилактическую беседу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предупреждению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ДДТТ и посмотрели выступление отряда ЮПИД.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00490"/>
            <a:ext cx="518457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 сотрудниками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ГИБДД.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98143"/>
            <a:ext cx="2736304" cy="440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27" y="4005064"/>
            <a:ext cx="4106625" cy="2739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1754"/>
            <a:ext cx="3164014" cy="2119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9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5.infourok.ru/uploads/ex/0483/0001b232-a997d359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956" y="519063"/>
            <a:ext cx="8005823" cy="3385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октябре 2018 года отряд  ЮПИД отрабатывал навыки по ПДД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рабочий стол\пдд\пдд фото\DSC_1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5053"/>
            <a:ext cx="3677819" cy="25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рабочий стол\пдд\пдд фото\DSC_18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39" y="1400542"/>
            <a:ext cx="3960440" cy="24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рабочий стол\пдд\пдд фото\DSC_1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04" y="4125476"/>
            <a:ext cx="4678069" cy="26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689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Летопись отряда ЮПИД «СВЕТОФОР»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Летопись отряда ЮПИД «СВЕТОФОРИКИ»</dc:title>
  <dc:creator>Михеева</dc:creator>
  <cp:lastModifiedBy>админ</cp:lastModifiedBy>
  <cp:revision>90</cp:revision>
  <cp:lastPrinted>2020-03-19T08:36:33Z</cp:lastPrinted>
  <dcterms:created xsi:type="dcterms:W3CDTF">2019-10-01T18:43:28Z</dcterms:created>
  <dcterms:modified xsi:type="dcterms:W3CDTF">2020-03-19T10:29:35Z</dcterms:modified>
</cp:coreProperties>
</file>